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  <p:sldId id="283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070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3.jpe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Embedded Systems - Projektarbeit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File</a:t>
            </a:r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</a:t>
            </a:r>
            <a:r>
              <a:rPr lang="de-DE" dirty="0" err="1" smtClean="0"/>
              <a:t>pwmchip</a:t>
            </a:r>
            <a:r>
              <a:rPr lang="de-DE" dirty="0" smtClean="0"/>
              <a:t>/pwm0/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/pwmchip0/pwm0/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/pwmchip0/pwm0/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892" y="1352770"/>
            <a:ext cx="5983549" cy="4424362"/>
          </a:xfrm>
        </p:spPr>
      </p:pic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61" y="1187670"/>
            <a:ext cx="5899149" cy="4424362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4192172" y="2897945"/>
            <a:ext cx="7779434" cy="9566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5095683" y="2289112"/>
            <a:ext cx="7532119" cy="850967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7509" y="2841738"/>
            <a:ext cx="2316983" cy="1174524"/>
          </a:xfrm>
        </p:spPr>
        <p:txBody>
          <a:bodyPr>
            <a:normAutofit/>
          </a:bodyPr>
          <a:lstStyle/>
          <a:p>
            <a:r>
              <a:rPr lang="de-DE" sz="6000" smtClean="0"/>
              <a:t>Demo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 Koordinatensystem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683325" y="1187670"/>
            <a:ext cx="5620683" cy="5580992"/>
          </a:xfrm>
        </p:spPr>
        <p:txBody>
          <a:bodyPr>
            <a:normAutofit fontScale="92500" lnSpcReduction="20000"/>
          </a:bodyPr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Aufbau</a:t>
            </a:r>
            <a:endParaRPr lang="de-CH" dirty="0" smtClean="0"/>
          </a:p>
          <a:p>
            <a:r>
              <a:rPr lang="de-CH" dirty="0" smtClean="0"/>
              <a:t>On Target</a:t>
            </a:r>
            <a:endParaRPr lang="de-CH" dirty="0" smtClean="0"/>
          </a:p>
          <a:p>
            <a:r>
              <a:rPr lang="de-CH" dirty="0" smtClean="0"/>
              <a:t>Klassendiagramm / Ablaufdiagramm</a:t>
            </a:r>
            <a:endParaRPr lang="de-CH" dirty="0" smtClean="0"/>
          </a:p>
          <a:p>
            <a:r>
              <a:rPr lang="de-CH" dirty="0" smtClean="0"/>
              <a:t>Bildverarbeitung</a:t>
            </a:r>
            <a:endParaRPr lang="de-CH" dirty="0" smtClean="0"/>
          </a:p>
          <a:p>
            <a:r>
              <a:rPr lang="de-CH" dirty="0" smtClean="0"/>
              <a:t>GPIO</a:t>
            </a:r>
          </a:p>
          <a:p>
            <a:r>
              <a:rPr lang="de-CH" dirty="0" smtClean="0"/>
              <a:t>PWM / </a:t>
            </a:r>
            <a:r>
              <a:rPr lang="de-CH" dirty="0" err="1" smtClean="0"/>
              <a:t>Servo</a:t>
            </a:r>
            <a:endParaRPr lang="de-CH" dirty="0" smtClean="0"/>
          </a:p>
          <a:p>
            <a:r>
              <a:rPr lang="de-CH" dirty="0" smtClean="0"/>
              <a:t>Flugbahn</a:t>
            </a:r>
          </a:p>
          <a:p>
            <a:r>
              <a:rPr lang="de-CH" dirty="0" smtClean="0"/>
              <a:t>Demo</a:t>
            </a:r>
          </a:p>
          <a:p>
            <a:r>
              <a:rPr lang="de-CH" dirty="0" smtClean="0"/>
              <a:t>Geschwindigkeit der Erfassung</a:t>
            </a:r>
          </a:p>
          <a:p>
            <a:r>
              <a:rPr lang="de-CH" dirty="0" smtClean="0"/>
              <a:t>Ausblick</a:t>
            </a:r>
          </a:p>
          <a:p>
            <a:r>
              <a:rPr lang="de-CH" dirty="0" smtClean="0"/>
              <a:t>Schlussfolgerung</a:t>
            </a:r>
          </a:p>
          <a:p>
            <a:r>
              <a:rPr lang="de-CH" dirty="0" smtClean="0"/>
              <a:t>Fragen</a:t>
            </a:r>
            <a:endParaRPr lang="de-CH" dirty="0" smtClean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Projekt war sehr interessant und lehrreich</a:t>
            </a:r>
          </a:p>
          <a:p>
            <a:r>
              <a:rPr lang="de-DE" dirty="0" smtClean="0"/>
              <a:t>Unterrichtsinhalt konnte angewendet werden(Signalverarbeitung, C++, </a:t>
            </a:r>
            <a:r>
              <a:rPr lang="de-DE" dirty="0" err="1" smtClean="0"/>
              <a:t>Kernelspace</a:t>
            </a:r>
            <a:r>
              <a:rPr lang="de-DE" dirty="0" smtClean="0"/>
              <a:t>, </a:t>
            </a:r>
            <a:r>
              <a:rPr lang="de-DE" dirty="0" err="1" smtClean="0"/>
              <a:t>Git</a:t>
            </a:r>
            <a:r>
              <a:rPr lang="de-DE" dirty="0" smtClean="0"/>
              <a:t>)</a:t>
            </a:r>
          </a:p>
          <a:p>
            <a:r>
              <a:rPr lang="de-DE" dirty="0" smtClean="0"/>
              <a:t>Auf dem </a:t>
            </a:r>
            <a:r>
              <a:rPr lang="de-DE" dirty="0" err="1" smtClean="0"/>
              <a:t>Raspberry</a:t>
            </a:r>
            <a:r>
              <a:rPr lang="de-DE" dirty="0" smtClean="0"/>
              <a:t> </a:t>
            </a:r>
            <a:r>
              <a:rPr lang="de-DE" dirty="0" err="1" smtClean="0"/>
              <a:t>pi</a:t>
            </a:r>
            <a:r>
              <a:rPr lang="de-DE" dirty="0" smtClean="0"/>
              <a:t> lassen sich sehr schnell Konzepte testen</a:t>
            </a:r>
          </a:p>
          <a:p>
            <a:r>
              <a:rPr lang="de-DE" dirty="0" smtClean="0"/>
              <a:t>Rechenleistung für diese Anwendung zu klein</a:t>
            </a:r>
          </a:p>
          <a:p>
            <a:r>
              <a:rPr lang="de-DE" dirty="0" smtClean="0"/>
              <a:t>Bei Problemen hilft die </a:t>
            </a:r>
            <a:r>
              <a:rPr lang="de-DE" dirty="0" err="1" smtClean="0"/>
              <a:t>grosse</a:t>
            </a:r>
            <a:r>
              <a:rPr lang="de-DE" dirty="0" smtClean="0"/>
              <a:t> Community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414344" y="2841738"/>
            <a:ext cx="3363313" cy="11745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6000" dirty="0" smtClean="0"/>
              <a:t>Fragen?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265680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994205"/>
            <a:ext cx="10018713" cy="2737822"/>
          </a:xfrm>
        </p:spPr>
        <p:txBody>
          <a:bodyPr anchor="t"/>
          <a:lstStyle/>
          <a:p>
            <a:pPr marL="0" indent="0">
              <a:buNone/>
            </a:pPr>
            <a:r>
              <a:rPr lang="de-CH" dirty="0"/>
              <a:t>Das Ziel dieses Projekts ist, dass mit Hilfe einer Kamera ein Tischtennisball erkannt, mit Hilfe zweier </a:t>
            </a:r>
            <a:r>
              <a:rPr lang="de-CH" dirty="0" err="1" smtClean="0"/>
              <a:t>Servos</a:t>
            </a:r>
            <a:r>
              <a:rPr lang="de-CH" dirty="0" smtClean="0"/>
              <a:t> </a:t>
            </a:r>
            <a:r>
              <a:rPr lang="de-CH" dirty="0"/>
              <a:t>verfolgt und durch Luftdruck abgelenkt werden kann. Die </a:t>
            </a:r>
            <a:r>
              <a:rPr lang="de-CH" dirty="0" err="1"/>
              <a:t>Servos</a:t>
            </a:r>
            <a:r>
              <a:rPr lang="de-CH" dirty="0"/>
              <a:t> decken die Pan- und </a:t>
            </a:r>
            <a:r>
              <a:rPr lang="de-CH" dirty="0" err="1" smtClean="0"/>
              <a:t>Tilt</a:t>
            </a:r>
            <a:r>
              <a:rPr lang="de-CH" dirty="0" smtClean="0"/>
              <a:t>-Achse </a:t>
            </a:r>
            <a:r>
              <a:rPr lang="de-CH" dirty="0"/>
              <a:t>ab. 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82" y="2248635"/>
            <a:ext cx="5795359" cy="4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" b="4571"/>
          <a:stretch/>
        </p:blipFill>
        <p:spPr>
          <a:xfrm>
            <a:off x="2338978" y="1041981"/>
            <a:ext cx="8474333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auf dem </a:t>
            </a:r>
            <a:r>
              <a:rPr lang="de-DE" dirty="0" err="1" smtClean="0"/>
              <a:t>Raspberry</a:t>
            </a:r>
            <a:r>
              <a:rPr lang="de-DE" dirty="0" smtClean="0"/>
              <a:t> Pi (</a:t>
            </a:r>
            <a:r>
              <a:rPr lang="de-DE" dirty="0" err="1" smtClean="0"/>
              <a:t>Eclipse</a:t>
            </a:r>
            <a:r>
              <a:rPr lang="de-DE" dirty="0" smtClean="0"/>
              <a:t>, </a:t>
            </a:r>
            <a:r>
              <a:rPr lang="de-DE" dirty="0" err="1" smtClean="0"/>
              <a:t>openCV</a:t>
            </a:r>
            <a:r>
              <a:rPr lang="de-DE" dirty="0" smtClean="0"/>
              <a:t>, Tools,...)</a:t>
            </a:r>
          </a:p>
          <a:p>
            <a:r>
              <a:rPr lang="de-DE" dirty="0"/>
              <a:t>SD-Karte kann kopiert werden, alle auf gleichem </a:t>
            </a:r>
            <a:r>
              <a:rPr lang="de-DE" dirty="0" smtClean="0"/>
              <a:t>Stand</a:t>
            </a:r>
          </a:p>
          <a:p>
            <a:r>
              <a:rPr lang="de-DE" dirty="0" smtClean="0"/>
              <a:t>Programme müssen für Architektur kompiliert werden</a:t>
            </a:r>
          </a:p>
          <a:p>
            <a:r>
              <a:rPr lang="de-DE" dirty="0" smtClean="0"/>
              <a:t>Vorsicht vor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r>
              <a:rPr lang="de-DE" dirty="0" smtClean="0"/>
              <a:t> </a:t>
            </a:r>
            <a:r>
              <a:rPr lang="de-DE" b="1" dirty="0"/>
              <a:t>-D INSTALL_C_EXAMPLES=ON</a:t>
            </a:r>
            <a:endParaRPr lang="de-DE" b="1" dirty="0" smtClean="0"/>
          </a:p>
          <a:p>
            <a:r>
              <a:rPr lang="de-DE" dirty="0" smtClean="0"/>
              <a:t>Ressourcen sind begrenzt(RAM)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Bildverarbeitung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245</Words>
  <Application>Microsoft Macintosh PowerPoint</Application>
  <PresentationFormat>Breitbild</PresentationFormat>
  <Paragraphs>69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Calibri</vt:lpstr>
      <vt:lpstr>Corbel</vt:lpstr>
      <vt:lpstr>Arial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Bildverarbeitung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Ausblick Koordinatensystem</vt:lpstr>
      <vt:lpstr>Schlussfolgerung</vt:lpstr>
      <vt:lpstr>PowerPoint-Präsentation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Microsoft Office-Anwender</cp:lastModifiedBy>
  <cp:revision>14</cp:revision>
  <dcterms:created xsi:type="dcterms:W3CDTF">2018-06-16T07:14:44Z</dcterms:created>
  <dcterms:modified xsi:type="dcterms:W3CDTF">2018-06-20T08:43:42Z</dcterms:modified>
</cp:coreProperties>
</file>

<file path=docProps/thumbnail.jpeg>
</file>